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48B14-C56D-4FC2-8923-88DFCB6E15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9B1C0F-B6B0-4235-BB9B-EA8EC9FE08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C5859-AAAC-42C2-B607-21F042004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90D3-3A81-4C1A-AB19-3B7B29D449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32117-AB2A-4E9D-B0BC-FA1C5C877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D093F-7551-4110-AB15-57F84F6D4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9F4EB-3210-4D64-A68E-4A4E48044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881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1944A-7532-467C-8345-649FAD359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B8715-A41A-471E-ABBA-1F59B460F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9726-B365-4A12-B11A-02A09D097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90D3-3A81-4C1A-AB19-3B7B29D449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81EC4-50D6-4583-B0D8-09E6EF714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B1528-0EEE-4696-BE78-1E704A63B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9F4EB-3210-4D64-A68E-4A4E48044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329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69DFD-94DC-480B-9C36-0AF9E1767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91415B-CCE9-45FF-A454-177D16D72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057A8-C36E-44C9-8AB0-818F2F1A8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90D3-3A81-4C1A-AB19-3B7B29D449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25316-9037-4BBF-857C-EBF7392F4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A8737-306A-44A9-97DC-5237983A1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9F4EB-3210-4D64-A68E-4A4E48044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06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00916-5393-4B44-B49E-6A92A0FFA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A7791-5C63-4AA5-8CC3-88DF9E842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97EF33-92E9-4726-A2CC-B953C7D23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2BBE78-581C-44AB-99C2-7D577F227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90D3-3A81-4C1A-AB19-3B7B29D449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43EB90-E267-48A1-BC3C-B076EE243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C7417A-419F-45C7-929C-C0E706AF8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9F4EB-3210-4D64-A68E-4A4E48044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317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1A4FB-3EDF-4C44-9C2C-82C8464C9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91DF1-D6F0-43C8-9B76-335F6EE075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654D2F-E158-47FB-AE47-895206DFFE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CC369C-05D3-4A6E-BA69-6386E1FF7A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C02EB2-8DEF-427E-84ED-E76446779E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1E2067-BF65-443D-8351-CB8B17E06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90D3-3A81-4C1A-AB19-3B7B29D449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1CC22B-2DD3-43D9-940A-9205D209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218AA3-313B-4D02-8CBA-544E7F53F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9F4EB-3210-4D64-A68E-4A4E48044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55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C686F-2534-434B-8027-D798CD12A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BAEBFE-7EDF-4317-B444-93FA80C03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90D3-3A81-4C1A-AB19-3B7B29D449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800CD7-206E-41E1-912F-314A74C28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D59E69-112E-48EC-820B-1ACB7B63F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9F4EB-3210-4D64-A68E-4A4E48044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81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3B1D29-A496-47F8-AC0E-E731BBED5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90D3-3A81-4C1A-AB19-3B7B29D449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B85AFA-8BD8-41EA-820F-7E042FE19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DBC6E-5534-47E0-9EB4-84771E24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9F4EB-3210-4D64-A68E-4A4E48044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168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31CE5-D249-4B68-B9A9-79DDFC8F6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92323-F133-49B6-8242-94B7C1F6F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51894-2565-4775-87DE-8867353547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14EC4-CCA5-4274-A81D-46D2569EA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90D3-3A81-4C1A-AB19-3B7B29D449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B98415-CEFD-47D7-8315-86A74CAA0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FC8FBC-3265-4F81-8E73-2952309D7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9F4EB-3210-4D64-A68E-4A4E48044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024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987BB-F5A6-4DCB-A3C3-701DF7C25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3EFD31-AC96-4F59-8EC1-69E3708B15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FA00A-A3BB-4132-AA6B-1C2293EC70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891C23-D3D8-436E-BA50-0AAC08D0D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90D3-3A81-4C1A-AB19-3B7B29D449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00639-CDEA-4D2A-AF4F-34F20B45E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B34A5-32E9-4AB0-9510-EA24CEE02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9F4EB-3210-4D64-A68E-4A4E48044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3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D9B76-39F9-4594-91E6-EF3E3EB05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74EF24-E587-4CBA-8CAD-29FFDCBC0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0726E-3001-4077-8BEB-1EA9379F1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90D3-3A81-4C1A-AB19-3B7B29D449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C8A1F-83AD-46F1-A140-F213C5924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B8F4F-0E65-49FA-A1C1-DDA4CB2D9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9F4EB-3210-4D64-A68E-4A4E48044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249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7122E2-B805-4720-9F6F-953EB74948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B46879-3E2A-4A0E-97A1-4A514218CC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571A3-1569-45FA-850E-ECF9E0429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90D3-3A81-4C1A-AB19-3B7B29D449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71DC6-7743-47CA-91A5-65D0EECAF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8AC09-FF63-49AF-B33D-98731AD0E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9F4EB-3210-4D64-A68E-4A4E48044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046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0A483E-ACC3-4140-B0DD-597AF89FA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B78F20-9336-4631-AB87-67BFF33D1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1C250-856D-484A-9830-B3AE92F5BF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E90D3-3A81-4C1A-AB19-3B7B29D449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90373-5E65-4B9E-A20E-27620CF0A4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CA874-0888-4D53-8E8B-F84629C3F1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9F4EB-3210-4D64-A68E-4A4E48044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2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F45714B-490E-4B19-B75D-C0B33DFA7BC1}"/>
              </a:ext>
            </a:extLst>
          </p:cNvPr>
          <p:cNvSpPr txBox="1"/>
          <p:nvPr/>
        </p:nvSpPr>
        <p:spPr>
          <a:xfrm>
            <a:off x="633046" y="429063"/>
            <a:ext cx="59875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HUSB 143 Contemporary American Literature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Bobbie Ann Mason, “Shiloh” (1982</a:t>
            </a:r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</a:rPr>
              <a:t>)</a:t>
            </a:r>
          </a:p>
        </p:txBody>
      </p:sp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961CD7A9-CF64-4E39-8403-02CA0FC5C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58" y="2044953"/>
            <a:ext cx="2504050" cy="375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5F749BBD-EE14-476C-B48C-1BEFA5BD95A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21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628"/>
    </mc:Choice>
    <mc:Fallback xmlns="">
      <p:transition spd="slow" advTm="666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F45714B-490E-4B19-B75D-C0B33DFA7BC1}"/>
              </a:ext>
            </a:extLst>
          </p:cNvPr>
          <p:cNvSpPr txBox="1"/>
          <p:nvPr/>
        </p:nvSpPr>
        <p:spPr>
          <a:xfrm>
            <a:off x="633046" y="429063"/>
            <a:ext cx="59875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HUSB 143 Contemporary American Literature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Bobbie Ann Mason, “Shiloh” (1982</a:t>
            </a:r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</a:rPr>
              <a:t>)</a:t>
            </a:r>
          </a:p>
        </p:txBody>
      </p:sp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961CD7A9-CF64-4E39-8403-02CA0FC5C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58" y="2044953"/>
            <a:ext cx="2504050" cy="375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BA97CBA-BE7D-4B61-AC06-A5E5E0B4C5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8684" y="2044953"/>
            <a:ext cx="6943683" cy="3756075"/>
          </a:xfrm>
          <a:prstGeom prst="rect">
            <a:avLst/>
          </a:prstGeom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id="{745437CE-A231-49F6-985C-0469C356F2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15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871"/>
    </mc:Choice>
    <mc:Fallback xmlns="">
      <p:transition spd="slow" advTm="888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F45714B-490E-4B19-B75D-C0B33DFA7BC1}"/>
              </a:ext>
            </a:extLst>
          </p:cNvPr>
          <p:cNvSpPr txBox="1"/>
          <p:nvPr/>
        </p:nvSpPr>
        <p:spPr>
          <a:xfrm>
            <a:off x="633046" y="429063"/>
            <a:ext cx="59875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HUSB 143 Contemporary American Literature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Bobbie Ann Mason, “Shiloh” (1982</a:t>
            </a:r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</a:rPr>
              <a:t>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08191B-7B92-4FB3-AA69-FBA2950B6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046" y="1760502"/>
            <a:ext cx="6363719" cy="4795044"/>
          </a:xfrm>
          <a:prstGeom prst="rect">
            <a:avLst/>
          </a:prstGeom>
        </p:spPr>
      </p:pic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id="{D03C773F-1AC5-4A9C-BC5E-74FD98EA79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0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985"/>
    </mc:Choice>
    <mc:Fallback xmlns="">
      <p:transition spd="slow" advTm="1649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Microsoft Office PowerPoint</Application>
  <PresentationFormat>Widescreen</PresentationFormat>
  <Paragraphs>9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Baskerville Old Face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P Thifault</dc:creator>
  <cp:lastModifiedBy>Nancy Barros</cp:lastModifiedBy>
  <cp:revision>1</cp:revision>
  <dcterms:created xsi:type="dcterms:W3CDTF">2019-07-17T14:12:49Z</dcterms:created>
  <dcterms:modified xsi:type="dcterms:W3CDTF">2021-10-27T03:00:23Z</dcterms:modified>
</cp:coreProperties>
</file>